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9" r:id="rId10"/>
    <p:sldId id="267" r:id="rId11"/>
    <p:sldId id="268" r:id="rId12"/>
    <p:sldId id="266" r:id="rId13"/>
    <p:sldId id="263" r:id="rId14"/>
    <p:sldId id="270" r:id="rId15"/>
    <p:sldId id="271" r:id="rId16"/>
    <p:sldId id="272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h4.ggpht.com/-Z87ukHsmtAM/UrHibQSRfCI/AAAAAAAAOPE/gJJ6fkVhn80/s1600-h/odeca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h6.ggpht.com/-3OD9gfpclsM/UrHiVF3c0OI/AAAAAAAAON8/g_y3-FwP9TE/s1600-h/136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h3.ggpht.com/-qEvFaGMMNFg/UrHicoerdjI/AAAAAAAAOPc/17zO16QzzeQ/s1600-h/levis_7058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0866861">
            <a:off x="303321" y="737970"/>
            <a:ext cx="7072362" cy="923330"/>
          </a:xfrm>
          <a:custGeom>
            <a:avLst/>
            <a:gdLst>
              <a:gd name="connsiteX0" fmla="*/ 0 w 8072494"/>
              <a:gd name="connsiteY0" fmla="*/ 0 h 923330"/>
              <a:gd name="connsiteX1" fmla="*/ 8072494 w 8072494"/>
              <a:gd name="connsiteY1" fmla="*/ 0 h 923330"/>
              <a:gd name="connsiteX2" fmla="*/ 8072494 w 8072494"/>
              <a:gd name="connsiteY2" fmla="*/ 923330 h 923330"/>
              <a:gd name="connsiteX3" fmla="*/ 0 w 8072494"/>
              <a:gd name="connsiteY3" fmla="*/ 923330 h 923330"/>
              <a:gd name="connsiteX4" fmla="*/ 0 w 8072494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2494" h="923330">
                <a:moveTo>
                  <a:pt x="0" y="0"/>
                </a:moveTo>
                <a:lnTo>
                  <a:pt x="8072494" y="0"/>
                </a:lnTo>
                <a:lnTo>
                  <a:pt x="8072494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Джинсовые истории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ДОКУМЕНТЫ\КОПИЛКА\из джинсов\история теория\картинки\first_76da571e3be7d70fa343acdb7f104a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5358">
            <a:off x="3911879" y="1913009"/>
            <a:ext cx="4127483" cy="41090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5143512"/>
            <a:ext cx="392909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Составитель:</a:t>
            </a:r>
          </a:p>
          <a:p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 </a:t>
            </a:r>
            <a:r>
              <a:rPr lang="ru-RU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дополнительного образования Константинова О.Ю.</a:t>
            </a:r>
            <a:endParaRPr lang="ru-RU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500042"/>
            <a:ext cx="4786346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Прочность и долговечность джинсов порой вызывают изумление. В 1998 году в штате Невада на одной из шахт была выкопана грязная тряпка. При ближайшем рассмотрении оказалось, что это старые джинсы. Экспертиза установила, что изготовлены они в 1870 году! После реставрационных работ эти штаны были проданы на аукционе за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46 тысяч долларов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Купили джинсы-реликвию представители самой фирмы «Леви Страус» и затем выставили их в качестве экспоната в самом большом магазине компании.</a:t>
            </a:r>
            <a:endParaRPr lang="ru-RU" dirty="0"/>
          </a:p>
        </p:txBody>
      </p:sp>
      <p:pic>
        <p:nvPicPr>
          <p:cNvPr id="3" name="Рисунок 2" descr="odec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3474">
            <a:off x="247044" y="276877"/>
            <a:ext cx="3500462" cy="40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4500570"/>
            <a:ext cx="300039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Сам Леви </a:t>
            </a:r>
            <a:r>
              <a:rPr lang="ru-RU" b="1" dirty="0" err="1" smtClean="0"/>
              <a:t>Страусс</a:t>
            </a:r>
            <a:r>
              <a:rPr lang="ru-RU" b="1" dirty="0" smtClean="0"/>
              <a:t> никогда не носил джинсы, полагая, что рабочую одежду ему носить не к лицу и не к чему…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714356"/>
            <a:ext cx="514353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СССР впервые увидели джинсы благодаря Всемирному фестивалю молодежи и студентов в 1957 году. </a:t>
            </a:r>
            <a:r>
              <a:rPr lang="ru-RU" dirty="0" err="1" smtClean="0"/>
              <a:t>Замоpская</a:t>
            </a:r>
            <a:r>
              <a:rPr lang="ru-RU" dirty="0" smtClean="0"/>
              <a:t> новинка полюбилась советской молодежи.</a:t>
            </a:r>
            <a:endParaRPr lang="ru-RU" dirty="0"/>
          </a:p>
        </p:txBody>
      </p:sp>
      <p:pic>
        <p:nvPicPr>
          <p:cNvPr id="24578" name="Picture 2" descr="D:\ДОКУМЕНТЫ\КОПИЛКА\из джинсов\история теория\картинки\c5a57a67dd2b0ea4d2651e34c9493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763949" cy="2976560"/>
          </a:xfrm>
          <a:prstGeom prst="rect">
            <a:avLst/>
          </a:prstGeom>
          <a:noFill/>
        </p:spPr>
      </p:pic>
      <p:pic>
        <p:nvPicPr>
          <p:cNvPr id="24579" name="Picture 3" descr="D:\ДОКУМЕНТЫ\КОПИЛКА\из джинсов\история теория\картинки\_9l2WM8cW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8834">
            <a:off x="2681677" y="2248306"/>
            <a:ext cx="5091128" cy="38099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ДОКУМЕНТЫ\КОПИЛКА\из джинсов\история теория\картинки\vozniknovenie_hippi_kak_subkultur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014">
            <a:off x="428596" y="3286124"/>
            <a:ext cx="4810141" cy="3362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642918"/>
            <a:ext cx="571504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настоящий идеологический флаг джинсы превратились благодаря движению хиппи, которые обогатили джинсовую моду. В 70-е годы штаны стали украшать бисером, стразами, нашивками и вышивкой. Эти идеи и по сей день остаются необычайно популярными.</a:t>
            </a:r>
          </a:p>
          <a:p>
            <a:endParaRPr lang="ru-RU" dirty="0"/>
          </a:p>
        </p:txBody>
      </p:sp>
      <p:pic>
        <p:nvPicPr>
          <p:cNvPr id="3" name="Рисунок 2" descr="джинс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0184">
            <a:off x="4146271" y="1819861"/>
            <a:ext cx="4463826" cy="307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ДОКУМЕНТЫ\КОПИЛКА\из джинсов\история теория\картинки\800x800x85_5d64feca51847f5cf9a1744cc964d0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9287">
            <a:off x="821967" y="846830"/>
            <a:ext cx="4729176" cy="45389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643578"/>
            <a:ext cx="864399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Совсем недавно в мировой моде появилась новинка – джинсы под русским именем -                                                </a:t>
            </a:r>
            <a:r>
              <a:rPr lang="ru-RU" sz="2000" dirty="0" smtClean="0"/>
              <a:t>Валентин </a:t>
            </a:r>
            <a:r>
              <a:rPr lang="ru-RU" sz="2000" dirty="0" err="1" smtClean="0"/>
              <a:t>Юдашкин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42852"/>
            <a:ext cx="864399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Джинсовый стиль стал источником вдохновения для многих модельеров.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3172">
            <a:off x="4412348" y="759614"/>
            <a:ext cx="3781956" cy="46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in_image" descr="http://www.cattogallery.co.uk/assets/images/Artists_Biogs/Ian_Berry_Denimu_Biog_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04"/>
            <a:ext cx="6429421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3571876"/>
            <a:ext cx="5857915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Ян </a:t>
            </a:r>
            <a:r>
              <a:rPr lang="ru-RU" dirty="0" err="1" smtClean="0"/>
              <a:t>Берри</a:t>
            </a:r>
            <a:r>
              <a:rPr lang="ru-RU" dirty="0" smtClean="0"/>
              <a:t> (</a:t>
            </a:r>
            <a:r>
              <a:rPr lang="ru-RU" dirty="0" err="1" smtClean="0"/>
              <a:t>Ian</a:t>
            </a:r>
            <a:r>
              <a:rPr lang="ru-RU" dirty="0" smtClean="0"/>
              <a:t> </a:t>
            </a:r>
            <a:r>
              <a:rPr lang="ru-RU" dirty="0" err="1" smtClean="0"/>
              <a:t>Berry</a:t>
            </a:r>
            <a:r>
              <a:rPr lang="ru-RU" dirty="0" smtClean="0"/>
              <a:t>), художник, живущий в Лондоне, Великобритания, своими работами буквально сложил гимн любимой одежде - </a:t>
            </a:r>
            <a:r>
              <a:rPr lang="ru-RU" dirty="0" err="1" smtClean="0"/>
              <a:t>denim</a:t>
            </a:r>
            <a:r>
              <a:rPr lang="ru-RU" dirty="0" smtClean="0"/>
              <a:t>, а затем и вовсе сменил своё имя на </a:t>
            </a:r>
            <a:r>
              <a:rPr lang="ru-RU" dirty="0" err="1" smtClean="0"/>
              <a:t>Denimu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Вообще поражает и восхищает то, как </a:t>
            </a:r>
            <a:r>
              <a:rPr lang="ru-RU" dirty="0" err="1" smtClean="0"/>
              <a:t>Denimu</a:t>
            </a:r>
            <a:r>
              <a:rPr lang="ru-RU" dirty="0" smtClean="0"/>
              <a:t> обыгрывает цветовую гамму в рамках одного цвета, как пользуется оттенками для передачи глубины пространства, как использует не только саму ткань, но даже и швы с разноцветной строчкой для создания необходимой фактуры.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2286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00306"/>
            <a:ext cx="6082384" cy="397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571737" y="214290"/>
            <a:ext cx="6429419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Джинсовое озарение случилось с Яном во время поездки домой. Тогда он увидел груду старых вещей, предназначенных для благотворительности. Среди прочего были и его джинсовые вещи, о которых он сначала долго мечтал, а потом носил с огромным удовольствием. Сентиментальные воспоминания нахлынули на Яна, и он понял, что не хочет расставаться с детскими джинсовыми вещами. Вот тут-то он и придумал то, что стало его призванием и карьерой.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71744"/>
            <a:ext cx="771530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Сам автор отмечает, что на создание одного полотна у него уходит от 3 до 5 недель. В процессе работы художник не использует ничего кроме джинсов и клея. Лоскутки ткани тщательно подбираются по оттенкам, текстуре, а затем вырезаются разной формы, образуя очертания образа.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914652" cy="21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714644" cy="21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8429684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42852"/>
            <a:ext cx="242889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85728"/>
            <a:ext cx="8501122" cy="6143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1714488"/>
            <a:ext cx="6000760" cy="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http://livepark.pro/prosvet/smi/17088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143116"/>
          <a:ext cx="5786478" cy="357190"/>
        </p:xfrm>
        <a:graphic>
          <a:graphicData uri="http://schemas.openxmlformats.org/drawingml/2006/table">
            <a:tbl>
              <a:tblPr/>
              <a:tblGrid>
                <a:gridCol w="5786478"/>
              </a:tblGrid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/>
                          <a:ea typeface="Times New Roman"/>
                          <a:cs typeface="Times New Roman"/>
                        </a:rPr>
                        <a:t>http://old.express-k.kz/show_article.php?art_id=53067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25003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www.chronoton.ru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thing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istoriya-djinsov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4256" y="642918"/>
            <a:ext cx="34511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Интернет-ресурсы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786058"/>
            <a:ext cx="64795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http://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www.13doors.ru/creative/670-ldenim-on-denimr-ot-denimu.html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3071810"/>
            <a:ext cx="28504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http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://denimu.com/page9.htm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3357562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http://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idi-k-nam.ru/post280734023</a:t>
            </a:r>
            <a:r>
              <a:rPr lang="ru-RU" sz="1600" i="1" dirty="0" smtClean="0"/>
              <a:t>/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ви страу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571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857232"/>
            <a:ext cx="457203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26 февраля 1829 года в Баварии, в семье бродячего еврейского галантерейщика Гирша </a:t>
            </a:r>
            <a:r>
              <a:rPr lang="ru-RU" dirty="0" err="1" smtClean="0"/>
              <a:t>Стросса</a:t>
            </a:r>
            <a:r>
              <a:rPr lang="ru-RU" dirty="0" smtClean="0"/>
              <a:t> родился сын </a:t>
            </a:r>
            <a:r>
              <a:rPr lang="ru-RU" dirty="0" err="1" smtClean="0"/>
              <a:t>Ливай</a:t>
            </a:r>
            <a:r>
              <a:rPr lang="ru-RU" dirty="0" smtClean="0"/>
              <a:t> . Это был шестой ребенок в семье, будущее которого было предопределено заранее: профессия отца и размеренная провинциальная жизнь.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571744"/>
            <a:ext cx="4572032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1845 г., сразу после смерти отца, двое его старших сыновей эмигрировали в Америку, где открыли магазин по торговле галантерейными товарами. Двумя годами позже к ним присоединилась мать с остальными детьми.</a:t>
            </a:r>
            <a:br>
              <a:rPr lang="ru-RU" dirty="0" smtClean="0"/>
            </a:br>
            <a:r>
              <a:rPr lang="ru-RU" dirty="0" smtClean="0"/>
              <a:t>Дела в галантерейном магазине у братьев </a:t>
            </a:r>
            <a:r>
              <a:rPr lang="ru-RU" dirty="0" err="1" smtClean="0"/>
              <a:t>Строссов</a:t>
            </a:r>
            <a:r>
              <a:rPr lang="ru-RU" dirty="0" smtClean="0"/>
              <a:t> шли не очень, поэтому младшему пришлось довольствоваться ролью мальчика на побегушках.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ОКУМЕНТЫ\КОПИЛКА\из джинсов\история теория\картинки\i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52"/>
            <a:ext cx="6238893" cy="38862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770688">
            <a:off x="-1284268" y="778683"/>
            <a:ext cx="6134231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Золотая </a:t>
            </a:r>
          </a:p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лихорадка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143380"/>
            <a:ext cx="857256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1848г. в Калифорнии вспыхнула золотая лихорадка. </a:t>
            </a:r>
            <a:r>
              <a:rPr lang="ru-RU" dirty="0" err="1" smtClean="0"/>
              <a:t>Ливай</a:t>
            </a:r>
            <a:r>
              <a:rPr lang="ru-RU" dirty="0" smtClean="0"/>
              <a:t> решил попытать счастья и отправился в Сан-Франциско. Еще на корабле его имя и фамилию переделали на американский манер – стали называть Леви </a:t>
            </a:r>
            <a:r>
              <a:rPr lang="ru-RU" dirty="0" err="1" smtClean="0"/>
              <a:t>Страуссом</a:t>
            </a:r>
            <a:r>
              <a:rPr lang="ru-RU" dirty="0" smtClean="0"/>
              <a:t>. Нет, он вовсе не собирался становиться старателем и мыть золото. Молодой человек хотел всего-навсего продавать холсты для палаток и скромно жить на небольшую прибыль. Между тем, его бизнес совсем не развивался.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КОПИЛКА\из джинсов\история теория\картинки\img20131204203103_3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0445">
            <a:off x="398129" y="1923148"/>
            <a:ext cx="4572032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428604"/>
            <a:ext cx="3714776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Заказчиков не было, но один золотоискатель сказал Леви пророческую фразу: "В добротных штанах и под деревом переночевать можно". Леви сшил этому работяге из парусины первые джинсы и взял за работу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 доллар 46 центов</a:t>
            </a:r>
            <a:r>
              <a:rPr lang="ru-RU" dirty="0" smtClean="0"/>
              <a:t>. Штаны получились на славу – очень прочные и удобные. </a:t>
            </a:r>
          </a:p>
          <a:p>
            <a:r>
              <a:rPr lang="ru-RU" dirty="0" smtClean="0"/>
              <a:t>Вскоре старатели прослышали о чудо - штанах, которые не мнутся, не рвутся, легко стираются и весьма удобны для работы. К Леви потянулись толпы покупателей, и денежки потекли рекой.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93040">
            <a:off x="3662288" y="1714336"/>
            <a:ext cx="4470870" cy="345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2357430"/>
            <a:ext cx="4214842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Знаете, как на штанах появились заклепки? Золотодобытчики постоянно лазали в карманы, отчего ткань в углах карманов со временем расползалась. Один портной из Невады, </a:t>
            </a:r>
            <a:r>
              <a:rPr lang="ru-RU" dirty="0" err="1" smtClean="0"/>
              <a:t>Якоб</a:t>
            </a:r>
            <a:r>
              <a:rPr lang="ru-RU" dirty="0" smtClean="0"/>
              <a:t> Дэвис, изредка покупавший у фирмы братьев ткани, рассказал о том, что для усиления ткани в слабых местах он устанавливает заклепки. Идея так понравилась младшему </a:t>
            </a:r>
            <a:r>
              <a:rPr lang="ru-RU" dirty="0" err="1" smtClean="0"/>
              <a:t>Строссу</a:t>
            </a:r>
            <a:r>
              <a:rPr lang="ru-RU" dirty="0" smtClean="0"/>
              <a:t>, что он, не раздумывая, заплатил за нее Дэвису 200 долларов, а потом пригласил портного стать техническим директором предприятия по пошиву рабочей одежды.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леви страу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43100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3643314"/>
            <a:ext cx="8001056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Эта нашивка, которую изготавливали вначале из линолеума, а затем из кожи, тоже имеет свою историю. Она появилась в 1886г. и была призвана показывать отменное качество продукции Леви Страуса — на ней изображены две лошади, безуспешно пытающиеся разорвать штаны.</a:t>
            </a:r>
          </a:p>
          <a:p>
            <a:r>
              <a:rPr lang="ru-RU" dirty="0" smtClean="0"/>
              <a:t>Есть притча, что появление этого лейбла связано с тем, что один машинист паровоза однажды связал джинсами два вагона и таким образом смог доехать до станции.</a:t>
            </a:r>
          </a:p>
          <a:p>
            <a:r>
              <a:rPr lang="ru-RU" dirty="0" smtClean="0"/>
              <a:t>       Интересно, что подобные соревнования существовали в действительности — Леви в целях рекламы часто устраивал показательное разрывание джинсов лошадьми — и ткань достойно выдерживала испытание!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vis_705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4081">
            <a:off x="856382" y="1202110"/>
            <a:ext cx="5248651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4857760"/>
            <a:ext cx="7786742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20 мая</a:t>
            </a:r>
            <a:r>
              <a:rPr lang="ru-RU" sz="2000" dirty="0" smtClean="0">
                <a:solidFill>
                  <a:srgbClr val="FF0000"/>
                </a:solidFill>
              </a:rPr>
              <a:t> 1873 </a:t>
            </a:r>
            <a:r>
              <a:rPr lang="ru-RU" dirty="0" smtClean="0"/>
              <a:t>г. фирма «</a:t>
            </a:r>
            <a:r>
              <a:rPr lang="ru-RU" dirty="0" err="1" smtClean="0"/>
              <a:t>Levi</a:t>
            </a:r>
            <a:r>
              <a:rPr lang="ru-RU" dirty="0" smtClean="0"/>
              <a:t> </a:t>
            </a:r>
            <a:r>
              <a:rPr lang="ru-RU" dirty="0" err="1" smtClean="0"/>
              <a:t>Strauss</a:t>
            </a:r>
            <a:r>
              <a:rPr lang="ru-RU" dirty="0" smtClean="0"/>
              <a:t> &amp; </a:t>
            </a:r>
            <a:r>
              <a:rPr lang="ru-RU" dirty="0" err="1" smtClean="0"/>
              <a:t>Co</a:t>
            </a:r>
            <a:r>
              <a:rPr lang="ru-RU" dirty="0" smtClean="0"/>
              <a:t>» получила лицензию на единоличное право на производство «рабочих комбинезонов без бретелей с карманами для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ножа, денег и часов</a:t>
            </a:r>
            <a:r>
              <a:rPr lang="ru-RU" dirty="0" smtClean="0"/>
              <a:t>» . Эту дату можно считать официальным днем рождения джинсов.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960854">
            <a:off x="3222473" y="689178"/>
            <a:ext cx="61621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День рождения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14290"/>
            <a:ext cx="5786478" cy="6186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Интересно, что свое название прочные новые штаны приобрели далеко не сразу. Леви решил заказывать холст в Генуе, славившейся производством самых прочных тканей. На тюках, прибывавших из Италии, стоял штамп «</a:t>
            </a:r>
            <a:r>
              <a:rPr lang="ru-RU" dirty="0" err="1" smtClean="0"/>
              <a:t>Genes</a:t>
            </a:r>
            <a:r>
              <a:rPr lang="ru-RU" dirty="0" smtClean="0"/>
              <a:t>» — «Генуя». Но американцы читали его на свой лад и постепенно стали называть так саму ткань, а позже и чудо-штаны.</a:t>
            </a:r>
          </a:p>
          <a:p>
            <a:r>
              <a:rPr lang="ru-RU" dirty="0" smtClean="0"/>
              <a:t>Еще одно название джинсовой ткани — </a:t>
            </a:r>
            <a:r>
              <a:rPr lang="ru-RU" dirty="0" err="1" smtClean="0"/>
              <a:t>деним</a:t>
            </a:r>
            <a:r>
              <a:rPr lang="ru-RU" dirty="0" smtClean="0"/>
              <a:t>, так же имеет «географическое» происхождение. Когда дело Страуса начало расширяться, он стал закупать плотную саржу во Франции, в городе Ним. На товаре имелось клеймо «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Nim</a:t>
            </a:r>
            <a:r>
              <a:rPr lang="ru-RU" dirty="0" smtClean="0"/>
              <a:t>», то есть — «из </a:t>
            </a:r>
            <a:r>
              <a:rPr lang="ru-RU" dirty="0" err="1" smtClean="0"/>
              <a:t>Нима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Существует легенда о том, как джинсы приобрели свой знаменитый синий цвет. В 1867 году корабль, плывший из Генуи с партией ткани, заказанной Леви Страусом, попал в сильный шторм. В трюме хранились бочки с краской-индиго. Когда стихия разбушевалась, бочки разбились и залили несколько тюков ткани.</a:t>
            </a:r>
          </a:p>
          <a:p>
            <a:r>
              <a:rPr lang="ru-RU" dirty="0" smtClean="0"/>
              <a:t>Предприимчивый Леви не стал выбрасывать испорченный товар, а сшил из бракованного холста партию штанов.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285728"/>
            <a:ext cx="139327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retch-den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5038">
            <a:off x="4795912" y="729752"/>
            <a:ext cx="2691511" cy="29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D:\ДОКУМЕНТЫ\КОПИЛКА\из джинсов\история теория\картинки\hugo-boss-orange-2014-2015-fall-autumn-winter-fashion-mens-denim-jeans-outerwear-jacket-biker-layers-wool-outdoors-parka-knit-turtleneck-leather-01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2500330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3571876"/>
            <a:ext cx="5786478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Секpет</a:t>
            </a:r>
            <a:r>
              <a:rPr lang="ru-RU" dirty="0" smtClean="0"/>
              <a:t> этого материала заключается в особом переплетении нитей: внешние нити прокрашены, а внутренние – нет. Эта особенность дает  возможность успешно манипулировать с цветом и достигать «элегантной потертости», которая так привлекает поклонников стиля.</a:t>
            </a:r>
          </a:p>
          <a:p>
            <a:r>
              <a:rPr lang="ru-RU" dirty="0" smtClean="0"/>
              <a:t>      Не зря лозунг джинсовых брюк многих марок звучит примерно так: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«Чем дольше их носишь,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                   тем лучше они выглядят».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1080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User</cp:lastModifiedBy>
  <cp:revision>32</cp:revision>
  <dcterms:created xsi:type="dcterms:W3CDTF">2015-11-01T12:54:46Z</dcterms:created>
  <dcterms:modified xsi:type="dcterms:W3CDTF">2022-09-12T18:26:44Z</dcterms:modified>
</cp:coreProperties>
</file>